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1" r:id="rId6"/>
    <p:sldId id="274" r:id="rId7"/>
    <p:sldId id="262" r:id="rId8"/>
    <p:sldId id="275" r:id="rId9"/>
    <p:sldId id="263" r:id="rId10"/>
    <p:sldId id="264" r:id="rId11"/>
    <p:sldId id="266" r:id="rId12"/>
    <p:sldId id="270" r:id="rId13"/>
    <p:sldId id="272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CEFBB-5334-4245-B541-B974FCABC4CB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CBEA5-719A-4FD2-9BB0-3D4E4C54D8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6C536B9-0A3F-49B0-9F91-A7720F20FD9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A9CA67-0373-4E06-A334-083175F60A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476672"/>
            <a:ext cx="5328592" cy="4680520"/>
          </a:xfrm>
        </p:spPr>
        <p:txBody>
          <a:bodyPr/>
          <a:lstStyle/>
          <a:p>
            <a:r>
              <a:rPr lang="ru-RU" sz="4000" dirty="0" smtClean="0">
                <a:latin typeface="Arial Black" pitchFamily="34" charset="0"/>
              </a:rPr>
              <a:t>Технология подготовки публичного выступления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/>
              <a:t>Подготовка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/>
              <a:t>Время – главный контролер</a:t>
            </a:r>
          </a:p>
          <a:p>
            <a:r>
              <a:rPr lang="ru-RU" sz="4000" dirty="0" smtClean="0"/>
              <a:t>Продолжительность выступления – 7 – 10 минут</a:t>
            </a:r>
          </a:p>
          <a:p>
            <a:r>
              <a:rPr lang="ru-RU" sz="4000" dirty="0" smtClean="0"/>
              <a:t>Учитывайте время,  необходимое для ответов на вопросы</a:t>
            </a:r>
          </a:p>
          <a:p>
            <a:r>
              <a:rPr lang="ru-RU" sz="4000" dirty="0" smtClean="0"/>
              <a:t>Учитывайте </a:t>
            </a:r>
            <a:r>
              <a:rPr lang="ru-RU" sz="4000" dirty="0" err="1" smtClean="0"/>
              <a:t>темпоритм</a:t>
            </a:r>
            <a:r>
              <a:rPr lang="ru-RU" sz="4000" dirty="0" smtClean="0"/>
              <a:t> речи (оптимальный темп 100 слов в минуту)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/>
              <a:t>Подготовка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7632848" cy="533099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Соотносите голос с размерами </a:t>
            </a:r>
            <a:r>
              <a:rPr lang="ru-RU" dirty="0" smtClean="0"/>
              <a:t>сообщения;</a:t>
            </a:r>
          </a:p>
          <a:p>
            <a:r>
              <a:rPr lang="ru-RU" dirty="0" smtClean="0"/>
              <a:t>Используйте навыки, </a:t>
            </a:r>
            <a:r>
              <a:rPr lang="ru-RU" dirty="0"/>
              <a:t>которые вы применяете на </a:t>
            </a:r>
            <a:r>
              <a:rPr lang="ru-RU" dirty="0" smtClean="0"/>
              <a:t>занятиях: </a:t>
            </a:r>
            <a:r>
              <a:rPr lang="ru-RU" dirty="0"/>
              <a:t>повторение последних  слов, модулирование акцентов при помощи голоса и др</a:t>
            </a:r>
            <a:r>
              <a:rPr lang="ru-RU" dirty="0" smtClean="0"/>
              <a:t>.;</a:t>
            </a:r>
          </a:p>
          <a:p>
            <a:r>
              <a:rPr lang="ru-RU" dirty="0" smtClean="0"/>
              <a:t>Следите </a:t>
            </a:r>
            <a:r>
              <a:rPr lang="ru-RU" dirty="0"/>
              <a:t>за паузами: они должны </a:t>
            </a:r>
            <a:r>
              <a:rPr lang="ru-RU" dirty="0" smtClean="0"/>
              <a:t>быть;</a:t>
            </a:r>
          </a:p>
          <a:p>
            <a:r>
              <a:rPr lang="ru-RU" dirty="0" smtClean="0"/>
              <a:t>Находитесь </a:t>
            </a:r>
            <a:r>
              <a:rPr lang="ru-RU" dirty="0" smtClean="0"/>
              <a:t>на одном культурном уровне с аудиторией, </a:t>
            </a:r>
            <a:r>
              <a:rPr lang="ru-RU" dirty="0" smtClean="0"/>
              <a:t>общайтесь </a:t>
            </a:r>
            <a:r>
              <a:rPr lang="ru-RU" dirty="0" smtClean="0"/>
              <a:t>на ее </a:t>
            </a:r>
            <a:r>
              <a:rPr lang="ru-RU" dirty="0" smtClean="0"/>
              <a:t>языке;</a:t>
            </a:r>
          </a:p>
          <a:p>
            <a:r>
              <a:rPr lang="ru-RU" dirty="0" smtClean="0"/>
              <a:t>Проверьте по словарям значение «умных» слов, </a:t>
            </a:r>
            <a:r>
              <a:rPr lang="ru-RU" dirty="0" smtClean="0"/>
              <a:t>правильность их произношения;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равильность </a:t>
            </a:r>
            <a:r>
              <a:rPr lang="ru-RU" dirty="0" smtClean="0"/>
              <a:t>произношения и написания фамилий ученых, на которых вы </a:t>
            </a:r>
            <a:r>
              <a:rPr lang="ru-RU" dirty="0" smtClean="0"/>
              <a:t>ссылаетесь;</a:t>
            </a:r>
          </a:p>
          <a:p>
            <a:r>
              <a:rPr lang="ru-RU" dirty="0" smtClean="0"/>
              <a:t>Люди</a:t>
            </a:r>
            <a:r>
              <a:rPr lang="ru-RU" dirty="0" smtClean="0"/>
              <a:t>, на авторитет которых вы ссылаетесь, должны быть действительно превосходными специалистами в данной области науки.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/>
              <a:t>Подготовка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Когда речь подготовлена, ее основные положения и тезисы лучше записать на небольшие карточки. </a:t>
            </a:r>
            <a:endParaRPr lang="ru-RU" dirty="0" smtClean="0"/>
          </a:p>
          <a:p>
            <a:r>
              <a:rPr lang="ru-RU" dirty="0" smtClean="0"/>
              <a:t>Читать текст </a:t>
            </a:r>
            <a:r>
              <a:rPr lang="ru-RU" dirty="0" smtClean="0"/>
              <a:t>не рекомендуется, желательно выучить его наизусть и произносить по </a:t>
            </a:r>
            <a:r>
              <a:rPr lang="ru-RU" dirty="0" smtClean="0"/>
              <a:t>памяти, </a:t>
            </a:r>
            <a:r>
              <a:rPr lang="ru-RU" dirty="0" smtClean="0"/>
              <a:t>лишь время от времени заглядывая в свои заметки. </a:t>
            </a:r>
            <a:endParaRPr lang="ru-RU" dirty="0" smtClean="0"/>
          </a:p>
          <a:p>
            <a:r>
              <a:rPr lang="ru-RU" dirty="0" smtClean="0"/>
              <a:t>Негативное </a:t>
            </a:r>
            <a:r>
              <a:rPr lang="ru-RU" dirty="0" smtClean="0"/>
              <a:t>впечатление произведет и зачитывание текста со слайдов. Слайды нужны для того, чтобы помочь в ходе выступления, на них, как правило, выносят определенные тезисы выступления, которые можно опустить. Выступающему в ходе речи необходимо обращать внимание слушателей на слайды, а прочитать их содержание слушатели могут сами.</a:t>
            </a:r>
          </a:p>
          <a:p>
            <a:r>
              <a:rPr lang="ru-RU" dirty="0" smtClean="0"/>
              <a:t>Если вы все-таки считываете свою речь с написанного, то никогда не читайте с листа первое предложение.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/>
              <a:t>Подготовка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Произнесите речь несколько раз вслух (лучше перед зеркалом) чтобы привыкнуть к тексту и хорошо прочувствовать все </a:t>
            </a:r>
            <a:r>
              <a:rPr lang="ru-RU" dirty="0" smtClean="0"/>
              <a:t>нюансы;</a:t>
            </a:r>
          </a:p>
          <a:p>
            <a:r>
              <a:rPr lang="ru-RU" dirty="0" smtClean="0"/>
              <a:t>Для </a:t>
            </a:r>
            <a:r>
              <a:rPr lang="ru-RU" dirty="0"/>
              <a:t>шлифовки фраз, интонации, мимики желательна работа с диктофоном или видеокамерой.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/>
              <a:t>Место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Заранее </a:t>
            </a:r>
          </a:p>
          <a:p>
            <a:pPr algn="ctr">
              <a:buNone/>
            </a:pPr>
            <a:r>
              <a:rPr lang="ru-RU" sz="4400" dirty="0" smtClean="0"/>
              <a:t>изучите помещение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/>
              <a:t>Одежда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/>
          </a:bodyPr>
          <a:lstStyle/>
          <a:p>
            <a:r>
              <a:rPr lang="ru-RU" dirty="0" smtClean="0"/>
              <a:t>Надевайте те вещи, в которых вы чувствуете </a:t>
            </a:r>
            <a:r>
              <a:rPr lang="ru-RU" dirty="0" smtClean="0"/>
              <a:t>комфортно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 допускайте </a:t>
            </a:r>
            <a:r>
              <a:rPr lang="ru-RU" dirty="0" smtClean="0"/>
              <a:t>дисбаланса между тем, что вы говорите, и тем, как вы выглядите.</a:t>
            </a:r>
          </a:p>
          <a:p>
            <a:r>
              <a:rPr lang="ru-RU" dirty="0" smtClean="0"/>
              <a:t>Одежда </a:t>
            </a:r>
            <a:r>
              <a:rPr lang="ru-RU" dirty="0" smtClean="0"/>
              <a:t>должна иметь длинный рукав, </a:t>
            </a:r>
            <a:endParaRPr lang="ru-RU" dirty="0" smtClean="0"/>
          </a:p>
          <a:p>
            <a:r>
              <a:rPr lang="ru-RU" dirty="0" smtClean="0"/>
              <a:t>длина </a:t>
            </a:r>
            <a:r>
              <a:rPr lang="ru-RU" dirty="0" smtClean="0"/>
              <a:t>юбки – средняя (к середине колена и чуть ниже), </a:t>
            </a:r>
            <a:endParaRPr lang="ru-RU" dirty="0" smtClean="0"/>
          </a:p>
          <a:p>
            <a:r>
              <a:rPr lang="ru-RU" dirty="0" smtClean="0"/>
              <a:t>Избегайте </a:t>
            </a:r>
            <a:r>
              <a:rPr lang="ru-RU" dirty="0" smtClean="0"/>
              <a:t>ярких массивных </a:t>
            </a:r>
            <a:r>
              <a:rPr lang="ru-RU" dirty="0" smtClean="0"/>
              <a:t>украшений.</a:t>
            </a:r>
          </a:p>
          <a:p>
            <a:r>
              <a:rPr lang="ru-RU" dirty="0" smtClean="0"/>
              <a:t>Обувь темных </a:t>
            </a:r>
            <a:r>
              <a:rPr lang="ru-RU" dirty="0" smtClean="0"/>
              <a:t>цветов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Цвет чулок в тон цвета обуви.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/>
              <a:t>Публичное выступление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Двигайтесь уверенно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Н</a:t>
            </a:r>
            <a:r>
              <a:rPr lang="ru-RU" dirty="0" smtClean="0"/>
              <a:t>е семените, не </a:t>
            </a:r>
            <a:r>
              <a:rPr lang="ru-RU" dirty="0" smtClean="0"/>
              <a:t>делайте суетливых </a:t>
            </a:r>
            <a:r>
              <a:rPr lang="ru-RU" dirty="0" smtClean="0"/>
              <a:t>движений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Не старайтесь </a:t>
            </a:r>
            <a:r>
              <a:rPr lang="ru-RU" dirty="0" smtClean="0"/>
              <a:t>показать себя </a:t>
            </a:r>
            <a:r>
              <a:rPr lang="ru-RU" dirty="0" smtClean="0"/>
              <a:t>«маленьким человеком»;</a:t>
            </a:r>
          </a:p>
          <a:p>
            <a:r>
              <a:rPr lang="ru-RU" dirty="0" smtClean="0"/>
              <a:t>Не </a:t>
            </a:r>
            <a:r>
              <a:rPr lang="ru-RU" dirty="0" smtClean="0"/>
              <a:t>спешите сразу же начинать говорить. Обязательно сделайте </a:t>
            </a:r>
            <a:r>
              <a:rPr lang="ru-RU" dirty="0" smtClean="0"/>
              <a:t>паузу;</a:t>
            </a:r>
          </a:p>
          <a:p>
            <a:r>
              <a:rPr lang="ru-RU" dirty="0" smtClean="0"/>
              <a:t>Найдите зрительные точки опоры;</a:t>
            </a:r>
          </a:p>
          <a:p>
            <a:r>
              <a:rPr lang="ru-RU" dirty="0" smtClean="0"/>
              <a:t>Установите зрительный контакт с аудиторией;</a:t>
            </a:r>
          </a:p>
          <a:p>
            <a:r>
              <a:rPr lang="ru-RU" dirty="0" smtClean="0"/>
              <a:t>Дождитесь тишины и начинайте говорить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/>
              <a:t>Публичное выступление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Правила </a:t>
            </a:r>
            <a:r>
              <a:rPr lang="ru-RU" dirty="0" err="1" smtClean="0"/>
              <a:t>жестикулирования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первое – не кладите руки в карманы; второе – не прячьте их за спину; </a:t>
            </a:r>
            <a:endParaRPr lang="ru-RU" dirty="0" smtClean="0"/>
          </a:p>
          <a:p>
            <a:r>
              <a:rPr lang="ru-RU" dirty="0" smtClean="0"/>
              <a:t>третье </a:t>
            </a:r>
            <a:r>
              <a:rPr lang="ru-RU" dirty="0" smtClean="0"/>
              <a:t>– не занимайте их посторонними предметами (кольца, ручки и т.д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Нельзя применять «оборонительные» или «защитные» движения </a:t>
            </a:r>
            <a:r>
              <a:rPr lang="ru-RU" dirty="0" smtClean="0"/>
              <a:t>тела;</a:t>
            </a:r>
          </a:p>
          <a:p>
            <a:r>
              <a:rPr lang="ru-RU" dirty="0" smtClean="0"/>
              <a:t>Постоянно удерживайте зрительный контакт с аудиторией;</a:t>
            </a:r>
          </a:p>
          <a:p>
            <a:r>
              <a:rPr lang="ru-RU" dirty="0" smtClean="0"/>
              <a:t>Не застывайте, как памятник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/>
              <a:t>Публичное выступление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демонстрируйте </a:t>
            </a:r>
            <a:r>
              <a:rPr lang="ru-RU" dirty="0" smtClean="0"/>
              <a:t>превосходства;</a:t>
            </a:r>
          </a:p>
          <a:p>
            <a:r>
              <a:rPr lang="ru-RU" dirty="0" smtClean="0"/>
              <a:t>Не показывайте легкомысленности; 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 </a:t>
            </a:r>
            <a:r>
              <a:rPr lang="ru-RU" dirty="0" smtClean="0"/>
              <a:t>вещайте «свысока» менторским </a:t>
            </a:r>
            <a:r>
              <a:rPr lang="ru-RU" dirty="0" smtClean="0"/>
              <a:t>тоном;</a:t>
            </a:r>
          </a:p>
          <a:p>
            <a:r>
              <a:rPr lang="ru-RU" dirty="0" smtClean="0"/>
              <a:t>Не вступайте во время выступления в </a:t>
            </a:r>
            <a:r>
              <a:rPr lang="ru-RU" dirty="0" smtClean="0"/>
              <a:t>дискуссии;</a:t>
            </a:r>
          </a:p>
          <a:p>
            <a:r>
              <a:rPr lang="ru-RU" dirty="0" smtClean="0"/>
              <a:t>Внимательно выслушивайте вопросы, затем формулируйте ответы;</a:t>
            </a:r>
          </a:p>
          <a:p>
            <a:r>
              <a:rPr lang="ru-RU" dirty="0" smtClean="0"/>
              <a:t>Избегайте раздражения, враждебности или сарказма, даже если вопросы неприятны для вас.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ru-RU" dirty="0" smtClean="0"/>
              <a:t>Публичное выступление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Воспринимайте философски любые неожиданности и неловкости – поломку микрофона, падение на пол стакана с водой, сбой слайдового сопровождения, внезапную паузу и т.п. </a:t>
            </a:r>
            <a:endParaRPr lang="ru-RU" dirty="0" smtClean="0"/>
          </a:p>
          <a:p>
            <a:r>
              <a:rPr lang="ru-RU" dirty="0" smtClean="0"/>
              <a:t>Нельзя </a:t>
            </a:r>
            <a:r>
              <a:rPr lang="ru-RU" dirty="0" smtClean="0"/>
              <a:t>выдавать своей растерянности и проявлять негативное отношение к отрицательным моментам, которые возникли случайно или же оказались «домашними заготовками» ваших недоброжелателей.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/>
          </a:bodyPr>
          <a:lstStyle/>
          <a:p>
            <a:r>
              <a:rPr lang="ru-RU" dirty="0"/>
              <a:t>55% впечатлений, которые мы производим на других людей, определяются </a:t>
            </a:r>
            <a:r>
              <a:rPr lang="ru-RU" dirty="0" smtClean="0"/>
              <a:t>тем, </a:t>
            </a:r>
            <a:r>
              <a:rPr lang="ru-RU" dirty="0"/>
              <a:t>что они </a:t>
            </a:r>
            <a:r>
              <a:rPr lang="ru-RU" dirty="0" smtClean="0"/>
              <a:t>ВИДЯТ </a:t>
            </a:r>
            <a:r>
              <a:rPr lang="ru-RU" u="sng" dirty="0"/>
              <a:t>(как мы выглядим</a:t>
            </a:r>
            <a:r>
              <a:rPr lang="ru-RU" u="sng" dirty="0" smtClean="0"/>
              <a:t>)</a:t>
            </a:r>
          </a:p>
          <a:p>
            <a:r>
              <a:rPr lang="ru-RU" dirty="0"/>
              <a:t>38% впечатлений, которые мы производим на других людей, определяются тем, что они </a:t>
            </a:r>
            <a:r>
              <a:rPr lang="ru-RU" dirty="0" smtClean="0"/>
              <a:t>СЛЫШАТ </a:t>
            </a:r>
            <a:r>
              <a:rPr lang="ru-RU" u="sng" dirty="0"/>
              <a:t>(как мы говорим</a:t>
            </a:r>
            <a:r>
              <a:rPr lang="ru-RU" u="sng" dirty="0" smtClean="0"/>
              <a:t>)</a:t>
            </a:r>
          </a:p>
          <a:p>
            <a:pPr lvl="0"/>
            <a:r>
              <a:rPr lang="ru-RU" dirty="0"/>
              <a:t>7% впечатлений, которые мы </a:t>
            </a:r>
            <a:r>
              <a:rPr lang="ru-RU" dirty="0" smtClean="0"/>
              <a:t>производим </a:t>
            </a:r>
            <a:r>
              <a:rPr lang="ru-RU" dirty="0"/>
              <a:t>на других людей, определяются </a:t>
            </a:r>
            <a:r>
              <a:rPr lang="ru-RU" dirty="0" smtClean="0"/>
              <a:t>СЛОВАМИ </a:t>
            </a:r>
            <a:r>
              <a:rPr lang="ru-RU" u="sng" dirty="0"/>
              <a:t>(что мы говорим</a:t>
            </a:r>
            <a:r>
              <a:rPr lang="ru-RU" u="sng" dirty="0" smtClean="0"/>
              <a:t>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ru-RU" dirty="0" smtClean="0"/>
              <a:t>Публичное выступление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Завершая речь </a:t>
            </a:r>
            <a:r>
              <a:rPr lang="ru-RU" sz="3600" dirty="0" smtClean="0"/>
              <a:t>еще </a:t>
            </a:r>
            <a:r>
              <a:rPr lang="ru-RU" sz="3600" dirty="0" smtClean="0"/>
              <a:t>раз </a:t>
            </a:r>
            <a:r>
              <a:rPr lang="ru-RU" sz="3600" dirty="0" smtClean="0"/>
              <a:t>изложите </a:t>
            </a:r>
            <a:r>
              <a:rPr lang="ru-RU" sz="3600" dirty="0" smtClean="0"/>
              <a:t>основную </a:t>
            </a:r>
            <a:r>
              <a:rPr lang="ru-RU" sz="3600" dirty="0" smtClean="0"/>
              <a:t>идею, </a:t>
            </a:r>
          </a:p>
          <a:p>
            <a:r>
              <a:rPr lang="ru-RU" sz="3600" dirty="0" smtClean="0"/>
              <a:t>сделайте </a:t>
            </a:r>
            <a:r>
              <a:rPr lang="ru-RU" sz="3600" dirty="0" smtClean="0"/>
              <a:t>выводы из своих высказываний, </a:t>
            </a:r>
            <a:endParaRPr lang="ru-RU" sz="3600" dirty="0" smtClean="0"/>
          </a:p>
          <a:p>
            <a:r>
              <a:rPr lang="ru-RU" sz="3600" dirty="0" smtClean="0"/>
              <a:t>поблагодарите </a:t>
            </a:r>
            <a:r>
              <a:rPr lang="ru-RU" sz="3600" dirty="0" smtClean="0"/>
              <a:t>за внимание и возможность изложить свои </a:t>
            </a:r>
            <a:r>
              <a:rPr lang="ru-RU" sz="3600" dirty="0" smtClean="0"/>
              <a:t>идеи.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Подготовка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/>
              <a:t>Требуется более трех недель, чтобы подготовить хорошую короткую речь </a:t>
            </a:r>
            <a:r>
              <a:rPr lang="ru-RU" sz="4000" dirty="0" smtClean="0"/>
              <a:t>экспромтом </a:t>
            </a:r>
          </a:p>
          <a:p>
            <a:pPr algn="r">
              <a:buNone/>
            </a:pPr>
            <a:r>
              <a:rPr lang="ru-RU" sz="4000" dirty="0" smtClean="0"/>
              <a:t>(Марк Твен)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Подготовка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Сделайте «каркас» выступления;</a:t>
            </a:r>
          </a:p>
          <a:p>
            <a:r>
              <a:rPr lang="ru-RU" dirty="0" smtClean="0"/>
              <a:t>Определите </a:t>
            </a:r>
            <a:r>
              <a:rPr lang="ru-RU" dirty="0"/>
              <a:t>мотивацию слушания людьми вашего </a:t>
            </a:r>
            <a:r>
              <a:rPr lang="ru-RU" dirty="0" smtClean="0"/>
              <a:t>выступления (Для </a:t>
            </a:r>
            <a:r>
              <a:rPr lang="ru-RU" dirty="0"/>
              <a:t>чего им это нужно? Что полезного или интересного они узнают для себя</a:t>
            </a:r>
            <a:r>
              <a:rPr lang="ru-RU" dirty="0" smtClean="0"/>
              <a:t>?);</a:t>
            </a:r>
          </a:p>
          <a:p>
            <a:r>
              <a:rPr lang="ru-RU" dirty="0" smtClean="0"/>
              <a:t>Выделите главную идею, подзаголовки, ключевые слова</a:t>
            </a:r>
          </a:p>
          <a:p>
            <a:r>
              <a:rPr lang="ru-RU" dirty="0" smtClean="0"/>
              <a:t>Составьте план (введение, основная часть, выводы)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выступления</a:t>
            </a:r>
            <a:br>
              <a:rPr lang="ru-RU" dirty="0" smtClean="0"/>
            </a:br>
            <a:r>
              <a:rPr lang="ru-RU" dirty="0" smtClean="0"/>
              <a:t>(начало)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Найдите яркие примеры «из жизни», из истории, литературы, цитаты, которые используете в процессе </a:t>
            </a:r>
            <a:r>
              <a:rPr lang="ru-RU" dirty="0" smtClean="0"/>
              <a:t>выступления</a:t>
            </a:r>
            <a:endParaRPr lang="ru-RU" dirty="0"/>
          </a:p>
          <a:p>
            <a:r>
              <a:rPr lang="ru-RU" dirty="0"/>
              <a:t>Не пользуйтесь часто встречающимися и хорошо известными </a:t>
            </a:r>
            <a:r>
              <a:rPr lang="ru-RU" dirty="0" smtClean="0"/>
              <a:t>цитатами</a:t>
            </a:r>
          </a:p>
          <a:p>
            <a:r>
              <a:rPr lang="ru-RU" dirty="0" smtClean="0"/>
              <a:t>Подготовьте необходимые слайды со схемами, иллюстрациями, графиками для зрительного закрепления </a:t>
            </a:r>
            <a:r>
              <a:rPr lang="ru-RU" dirty="0" smtClean="0"/>
              <a:t>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выступления</a:t>
            </a:r>
            <a:br>
              <a:rPr lang="ru-RU" dirty="0" smtClean="0"/>
            </a:br>
            <a:r>
              <a:rPr lang="ru-RU" dirty="0" smtClean="0"/>
              <a:t>(начало)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Напишите полный текст, используйте научно-публицистический стиль;</a:t>
            </a:r>
          </a:p>
          <a:p>
            <a:r>
              <a:rPr lang="ru-RU" dirty="0" smtClean="0"/>
              <a:t>Не допускайте ошибок во вступительной части;</a:t>
            </a:r>
          </a:p>
          <a:p>
            <a:r>
              <a:rPr lang="ru-RU" dirty="0" smtClean="0"/>
              <a:t>Начните текст с раскрытия значимости темы выступления лично для вас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выступления </a:t>
            </a:r>
            <a:br>
              <a:rPr lang="ru-RU" dirty="0" smtClean="0"/>
            </a:br>
            <a:r>
              <a:rPr lang="ru-RU" dirty="0" smtClean="0"/>
              <a:t>(основная часть)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Тщательно подбирайте слова, </a:t>
            </a:r>
          </a:p>
          <a:p>
            <a:r>
              <a:rPr lang="ru-RU" dirty="0" smtClean="0"/>
              <a:t>Обращайте </a:t>
            </a:r>
            <a:r>
              <a:rPr lang="ru-RU" dirty="0"/>
              <a:t>внимание на </a:t>
            </a:r>
            <a:r>
              <a:rPr lang="ru-RU" dirty="0" smtClean="0"/>
              <a:t>глаголы (используйте глаголы </a:t>
            </a:r>
            <a:r>
              <a:rPr lang="ru-RU" dirty="0"/>
              <a:t>совершенного вида, например, </a:t>
            </a:r>
            <a:r>
              <a:rPr lang="ru-RU" i="1" dirty="0"/>
              <a:t>выполнил, разработал, увеличил, создал, сделал </a:t>
            </a:r>
            <a:r>
              <a:rPr lang="ru-RU" dirty="0"/>
              <a:t>и т.п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При использовании цифр, покажите, что использование цифровых выкладок вам действительно необходимо. </a:t>
            </a:r>
            <a:endParaRPr lang="ru-RU" dirty="0" smtClean="0"/>
          </a:p>
          <a:p>
            <a:r>
              <a:rPr lang="ru-RU" dirty="0" smtClean="0"/>
              <a:t>Пользуйтесь </a:t>
            </a:r>
            <a:r>
              <a:rPr lang="ru-RU" dirty="0" smtClean="0"/>
              <a:t>цифрами, которые удивят </a:t>
            </a:r>
            <a:r>
              <a:rPr lang="ru-RU" dirty="0" smtClean="0"/>
              <a:t>своей </a:t>
            </a:r>
            <a:r>
              <a:rPr lang="ru-RU" dirty="0" smtClean="0"/>
              <a:t>необычностью и </a:t>
            </a:r>
            <a:r>
              <a:rPr lang="ru-RU" dirty="0" smtClean="0"/>
              <a:t>неожиданностью.</a:t>
            </a:r>
          </a:p>
          <a:p>
            <a:r>
              <a:rPr lang="ru-RU" dirty="0" smtClean="0"/>
              <a:t>Не </a:t>
            </a:r>
            <a:r>
              <a:rPr lang="ru-RU" dirty="0" smtClean="0"/>
              <a:t>приводите слишком много цифр.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выступления </a:t>
            </a:r>
            <a:br>
              <a:rPr lang="ru-RU" dirty="0" smtClean="0"/>
            </a:br>
            <a:r>
              <a:rPr lang="ru-RU" dirty="0" smtClean="0"/>
              <a:t>(основная часть)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Используйте четкие, понятные, убедительные </a:t>
            </a:r>
            <a:r>
              <a:rPr lang="ru-RU" dirty="0" smtClean="0"/>
              <a:t>и </a:t>
            </a:r>
            <a:r>
              <a:rPr lang="ru-RU" dirty="0" smtClean="0"/>
              <a:t>доступные фразы. </a:t>
            </a:r>
          </a:p>
          <a:p>
            <a:r>
              <a:rPr lang="ru-RU" dirty="0" smtClean="0"/>
              <a:t>Никогда </a:t>
            </a:r>
            <a:r>
              <a:rPr lang="ru-RU" dirty="0" smtClean="0"/>
              <a:t>не используйте в публичной речи предложения с большим количеством причастных и деепричастных оборотов, сложные предложения и т.д.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выступления</a:t>
            </a:r>
            <a:br>
              <a:rPr lang="ru-RU" dirty="0" smtClean="0"/>
            </a:b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Заключительная часть публичного выступления предусматривает подведение </a:t>
            </a:r>
            <a:r>
              <a:rPr lang="ru-RU" dirty="0" smtClean="0"/>
              <a:t>итогов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окончании нужно напомнить ключевые проблемы, затронутые в </a:t>
            </a:r>
            <a:r>
              <a:rPr lang="ru-RU" dirty="0" smtClean="0"/>
              <a:t>речи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Обязательно </a:t>
            </a:r>
            <a:r>
              <a:rPr lang="ru-RU" dirty="0"/>
              <a:t>повторить все основные идеи.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157</TotalTime>
  <Words>892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Технология подготовки публичного выступления</vt:lpstr>
      <vt:lpstr>Слайд 2</vt:lpstr>
      <vt:lpstr>Подготовка выступления</vt:lpstr>
      <vt:lpstr>Подготовка выступления</vt:lpstr>
      <vt:lpstr>Подготовка выступления (начало)</vt:lpstr>
      <vt:lpstr>Подготовка выступления (начало)</vt:lpstr>
      <vt:lpstr>Подготовка выступления  (основная часть)</vt:lpstr>
      <vt:lpstr>Подготовка выступления  (основная часть)</vt:lpstr>
      <vt:lpstr>Подготовка выступления (окончание)</vt:lpstr>
      <vt:lpstr>Подготовка выступления</vt:lpstr>
      <vt:lpstr>Подготовка выступления</vt:lpstr>
      <vt:lpstr>Подготовка выступления</vt:lpstr>
      <vt:lpstr>Подготовка выступления</vt:lpstr>
      <vt:lpstr>Место выступления</vt:lpstr>
      <vt:lpstr>Одежда</vt:lpstr>
      <vt:lpstr>Публичное выступление</vt:lpstr>
      <vt:lpstr>Публичное выступление</vt:lpstr>
      <vt:lpstr>Публичное выступление</vt:lpstr>
      <vt:lpstr>Публичное выступление</vt:lpstr>
      <vt:lpstr>Публичное выступление</vt:lpstr>
    </vt:vector>
  </TitlesOfParts>
  <Company>KRIPK@PRO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mnt</dc:creator>
  <cp:lastModifiedBy>mnt</cp:lastModifiedBy>
  <cp:revision>16</cp:revision>
  <dcterms:created xsi:type="dcterms:W3CDTF">2014-03-04T02:27:16Z</dcterms:created>
  <dcterms:modified xsi:type="dcterms:W3CDTF">2014-03-04T05:05:08Z</dcterms:modified>
</cp:coreProperties>
</file>