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91" r:id="rId3"/>
    <p:sldId id="292" r:id="rId4"/>
    <p:sldId id="286" r:id="rId5"/>
    <p:sldId id="293" r:id="rId6"/>
    <p:sldId id="296" r:id="rId7"/>
    <p:sldId id="295" r:id="rId8"/>
    <p:sldId id="297" r:id="rId9"/>
    <p:sldId id="298" r:id="rId10"/>
    <p:sldId id="299" r:id="rId11"/>
    <p:sldId id="300" r:id="rId12"/>
    <p:sldId id="301" r:id="rId13"/>
    <p:sldId id="302" r:id="rId14"/>
    <p:sldId id="28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538" autoAdjust="0"/>
  </p:normalViewPr>
  <p:slideViewPr>
    <p:cSldViewPr>
      <p:cViewPr>
        <p:scale>
          <a:sx n="100" d="100"/>
          <a:sy n="100" d="100"/>
        </p:scale>
        <p:origin x="-29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07CE314-F92B-4152-BED4-ED1C5869F9F5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9534018-9B3C-4D38-8AB8-C3BA575BAA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204864"/>
            <a:ext cx="8208912" cy="18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Рабочая </a:t>
            </a:r>
            <a:r>
              <a:rPr lang="ru-RU" sz="40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программа воспитателя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Планируемые результаты освоения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программы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Этот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раздел оформляется в соответствии с ФГОС ДО – раздел 3, пункт 3.2.3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3.2.3. При реализации Программы может проводиться оценка индивидуального развития детей.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7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61" y="260648"/>
            <a:ext cx="87849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Условия реализации рабочей программы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материально-техническое оснащение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учебно-методическое обеспечение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программы, технологии, учебные пособия,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дидактический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материал, документация).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73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804" y="476672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Список литературы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данном разделе указывается используемая литература и другие используемые образовательные ресурсы, например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научно-методическая и учебно-методическая литература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sz="2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литература для детей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литература для родителей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ru-RU" sz="26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интернет-ресурсы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образовательные СD-диски. </a:t>
            </a:r>
          </a:p>
        </p:txBody>
      </p:sp>
    </p:spTree>
    <p:extLst>
      <p:ext uri="{BB962C8B-B14F-4D97-AF65-F5344CB8AC3E}">
        <p14:creationId xmlns:p14="http://schemas.microsoft.com/office/powerpoint/2010/main" val="318790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Приложение</a:t>
            </a:r>
          </a:p>
          <a:p>
            <a:pPr algn="just"/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котором могут быть представлены следующие материалы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конспекты (сценарии) различных форм образовательной деятельности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описание игр и игровых упражнений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сценарии мастер-классов для педагогов и родителей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сценарии различных форм сотрудничества с семьями воспитанников (консультации, круглые столы, тренинги, практикумы, семинары для родителей).</a:t>
            </a:r>
          </a:p>
        </p:txBody>
      </p:sp>
    </p:spTree>
    <p:extLst>
      <p:ext uri="{BB962C8B-B14F-4D97-AF65-F5344CB8AC3E}">
        <p14:creationId xmlns:p14="http://schemas.microsoft.com/office/powerpoint/2010/main" val="186771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4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88840"/>
            <a:ext cx="84969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Вопросы…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algn="ctr"/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Рабочая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– нужна ли она воспитателю, заменит ли она план работы воспитателя?</a:t>
            </a:r>
          </a:p>
        </p:txBody>
      </p:sp>
    </p:spTree>
    <p:extLst>
      <p:ext uri="{BB962C8B-B14F-4D97-AF65-F5344CB8AC3E}">
        <p14:creationId xmlns:p14="http://schemas.microsoft.com/office/powerpoint/2010/main" val="294807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380" y="476672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Законом «Об образовании в Российской Федерации» устанавливается место и значение рабочей программы в системе образования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«Обязанности и ответственность педагогических работников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»: </a:t>
            </a:r>
          </a:p>
          <a:p>
            <a:pPr algn="just"/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«1. Педагогические работники обязаны:</a:t>
            </a:r>
          </a:p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осуществлять свою деятельность на высоком профессиональном уровне, обеспечивать в полном объеме реализацию преподаваемых учебных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предметов, курсов, дисциплин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модулей)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 утвержденной рабочей программой».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haroni" pitchFamily="2" charset="-79"/>
              </a:rPr>
              <a:t>Примерные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haroni" pitchFamily="2" charset="-79"/>
              </a:rPr>
              <a:t>структурные элементы рабочей программы :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1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. Титульный лист.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2. Пояснительная записка.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3. Календарно-тематический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haroni" pitchFamily="2" charset="-79"/>
              </a:rPr>
              <a:t>план (комплексно-тематическое планирование).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4. Содержание программы.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5. Планируемые результаты освоения программы.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6. Условия реализации программы.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7. Список литературы.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8. Приложения к программе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haroni" pitchFamily="2" charset="-79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191" y="548680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Титульный лист </a:t>
            </a: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титульном листе рабочей программы представляется следующая информация: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полное наименование образовательной организации;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гриф «согласовано» на педагогическом совете образовательной организации (дата, № протокола), «утверждаю» – руководитель образовательной организации;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название программы;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фамилия, имя и отчество разработчика программы (полностью);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должность;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название города;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год разработки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79663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96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Пояснительная записка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пояснительной записке важно указать нормативно-правовые документы, на основе которых разработана программа, примерную образовательную программу, парциальные программы и технологии. </a:t>
            </a: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Также 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необходимо описать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возрастные, психологические и индивидуальные особенности воспитанников, обучающихся по программе; 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цель и задачи – образовательные, развивающие, воспитательные (с учетом требований ФГОС дошкольного образования);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срок реализации программы;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основные принципы реализации программы;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•	ожидаемые результаты реализации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79939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Календарно-тематический план (комплексно-тематическое планирование) </a:t>
            </a: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Данный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раздел является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составной частью комплексно-тематического планирования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представленного в образовательной программе дошкольного образования.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может быть представлен в виде таблицы или ссылки на раздел примерной образовательной программы, если в ней дается такой материал.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Например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в примерной образовательной программе «От рождения до школы» такой раздел имеется по каждой возрастной группе детского сада. </a:t>
            </a:r>
          </a:p>
        </p:txBody>
      </p:sp>
    </p:spTree>
    <p:extLst>
      <p:ext uri="{BB962C8B-B14F-4D97-AF65-F5344CB8AC3E}">
        <p14:creationId xmlns:p14="http://schemas.microsoft.com/office/powerpoint/2010/main" val="315935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324" y="260648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Содержание программы</a:t>
            </a:r>
          </a:p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данном разделе </a:t>
            </a:r>
            <a:r>
              <a:rPr lang="ru-RU" sz="26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представляется режим дня и двигательный режим группы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6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расписание </a:t>
            </a:r>
            <a:r>
              <a:rPr lang="ru-RU" sz="2600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занятий, </a:t>
            </a:r>
            <a:r>
              <a:rPr lang="ru-RU" sz="2600" u="sng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краткое описание различных форм, средств, способов реализации программы с учетом возрастных и индивидуальных особенностей воспитанников, специфики их образовательных потребностей и интересов. </a:t>
            </a:r>
          </a:p>
          <a:p>
            <a:pPr algn="just"/>
            <a:endParaRPr lang="ru-RU" sz="26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Также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быть представлены особенности психолого-педагогической работы в разных видах деятельности и культурных практиках, особенности взаимодействия с семьями воспитанников. </a:t>
            </a:r>
          </a:p>
        </p:txBody>
      </p:sp>
    </p:spTree>
    <p:extLst>
      <p:ext uri="{BB962C8B-B14F-4D97-AF65-F5344CB8AC3E}">
        <p14:creationId xmlns:p14="http://schemas.microsoft.com/office/powerpoint/2010/main" val="3981622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</TotalTime>
  <Words>427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31</cp:revision>
  <dcterms:created xsi:type="dcterms:W3CDTF">2013-12-19T08:35:59Z</dcterms:created>
  <dcterms:modified xsi:type="dcterms:W3CDTF">2015-02-20T18:06:47Z</dcterms:modified>
</cp:coreProperties>
</file>