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6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2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0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81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896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8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44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3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6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8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06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3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7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7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2442-80DB-4BA0-9C5D-FF294CAE0A0C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AAD4F9-3331-49C4-BB7D-C38ADDDF9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6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Как описать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презентовать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опыт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9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8788" y="771525"/>
            <a:ext cx="9775824" cy="550068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Обобщение опыта работы  </a:t>
            </a:r>
            <a:r>
              <a:rPr lang="ru-RU" sz="3600" dirty="0" smtClean="0"/>
              <a:t>- это выявление </a:t>
            </a:r>
            <a:r>
              <a:rPr lang="ru-RU" sz="3600" dirty="0"/>
              <a:t>и фиксация в опыте учителей характерных устойчивых, повторяющихся технологических характеристик, которые определяют успешность деятельности </a:t>
            </a:r>
            <a:r>
              <a:rPr lang="ru-RU" sz="3600" dirty="0" smtClean="0"/>
              <a:t>педагога в </a:t>
            </a:r>
            <a:r>
              <a:rPr lang="ru-RU" sz="3600" dirty="0"/>
              <a:t>течение относительно длительного периода времени и способны оказать влияние на совершенствование массовой педагогической </a:t>
            </a:r>
            <a:r>
              <a:rPr lang="ru-RU" sz="3600" dirty="0" smtClean="0"/>
              <a:t>практики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4348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Виды обобщения опыта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Показ (открытые занятия, мастер-классы и др.)</a:t>
            </a:r>
          </a:p>
          <a:p>
            <a:r>
              <a:rPr lang="ru-RU" sz="3600" dirty="0" smtClean="0"/>
              <a:t>Рассказ (публичные презентации, выступления и др.)</a:t>
            </a:r>
          </a:p>
          <a:p>
            <a:r>
              <a:rPr lang="ru-RU" sz="3600" dirty="0" smtClean="0"/>
              <a:t>Описание (статьи, рекомендации, описание системы работы и др.)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459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163" y="266922"/>
            <a:ext cx="10204449" cy="1280890"/>
          </a:xfrm>
        </p:spPr>
        <p:txBody>
          <a:bodyPr/>
          <a:lstStyle/>
          <a:p>
            <a:pPr algn="ctr"/>
            <a:r>
              <a:rPr lang="ru-RU" dirty="0" smtClean="0"/>
              <a:t>Примерный план описания опыта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838" y="957263"/>
            <a:ext cx="10787062" cy="5900737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выявление </a:t>
            </a:r>
            <a:r>
              <a:rPr lang="ru-RU" sz="2800" dirty="0"/>
              <a:t>обоснования, конкретной потребности, которая обусловила педагогический </a:t>
            </a:r>
            <a:r>
              <a:rPr lang="ru-RU" sz="2800" dirty="0" smtClean="0"/>
              <a:t>поиск (актуальность </a:t>
            </a:r>
            <a:r>
              <a:rPr lang="ru-RU" sz="2800" dirty="0"/>
              <a:t>опыта, </a:t>
            </a:r>
            <a:r>
              <a:rPr lang="ru-RU" sz="2800" dirty="0" smtClean="0"/>
              <a:t>описание педагогической проблемы </a:t>
            </a:r>
            <a:r>
              <a:rPr lang="ru-RU" sz="2800" dirty="0"/>
              <a:t>пытался решить </a:t>
            </a:r>
            <a:r>
              <a:rPr lang="ru-RU" sz="2800" dirty="0" smtClean="0"/>
              <a:t>педагог)</a:t>
            </a:r>
          </a:p>
          <a:p>
            <a:pPr lvl="0"/>
            <a:r>
              <a:rPr lang="ru-RU" sz="2800" dirty="0" smtClean="0"/>
              <a:t>определение психолого-педагогических концепций, положенных в основу опыта</a:t>
            </a:r>
            <a:endParaRPr lang="ru-RU" sz="2800" dirty="0"/>
          </a:p>
          <a:p>
            <a:pPr lvl="0"/>
            <a:r>
              <a:rPr lang="ru-RU" sz="2800" dirty="0"/>
              <a:t>описание разработки замысла и путей его реализации, </a:t>
            </a:r>
          </a:p>
          <a:p>
            <a:pPr lvl="0"/>
            <a:r>
              <a:rPr lang="ru-RU" sz="2800" dirty="0"/>
              <a:t>следующий момент – самый важный: необходимо определить, что данный опыт дает развитию личности ребенка;</a:t>
            </a:r>
          </a:p>
          <a:p>
            <a:pPr lvl="0"/>
            <a:r>
              <a:rPr lang="ru-RU" sz="2800" dirty="0"/>
              <a:t>описание системы условий, обеспечивающих возможность достижения наивысших результатов;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9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163" y="266922"/>
            <a:ext cx="10204449" cy="1280890"/>
          </a:xfrm>
        </p:spPr>
        <p:txBody>
          <a:bodyPr/>
          <a:lstStyle/>
          <a:p>
            <a:pPr algn="ctr"/>
            <a:r>
              <a:rPr lang="ru-RU" dirty="0" smtClean="0"/>
              <a:t>Примерный план описания опыта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525" y="957263"/>
            <a:ext cx="11001375" cy="590073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dirty="0" smtClean="0"/>
              <a:t>описание </a:t>
            </a:r>
            <a:r>
              <a:rPr lang="ru-RU" sz="2800" dirty="0"/>
              <a:t>методики во всей ее операционной полноте и последовательности;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описание обнаруженных трудностей, возникающих отрицательных последствий;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 выделение групп потребностей, удовлетворяемых опытом, раскрытие пределов применимости обобщаемого опыта;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 описание допущенных ошибок в процессе становления опыта, условий, при которых его использование нежелательно или недопустимо;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осмысление вопросов, не получивших в опыте достаточных решений и требующих дальнейшей углубленной работы, определение перспектив </a:t>
            </a:r>
            <a:r>
              <a:rPr lang="ru-RU" sz="2800"/>
              <a:t>развития </a:t>
            </a:r>
            <a:endParaRPr lang="ru-RU" sz="2800" dirty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48447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216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Как описать  и презентовать  опыт работы</vt:lpstr>
      <vt:lpstr>Презентация PowerPoint</vt:lpstr>
      <vt:lpstr>Виды обобщения опыта</vt:lpstr>
      <vt:lpstr>Примерный план описания опыта работы </vt:lpstr>
      <vt:lpstr>Примерный план описания опыта работы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описать  и презентовать  опыт работы</dc:title>
  <dc:creator>mnt</dc:creator>
  <cp:lastModifiedBy>mnt</cp:lastModifiedBy>
  <cp:revision>2</cp:revision>
  <dcterms:created xsi:type="dcterms:W3CDTF">2014-10-16T02:27:06Z</dcterms:created>
  <dcterms:modified xsi:type="dcterms:W3CDTF">2014-10-16T02:39:08Z</dcterms:modified>
</cp:coreProperties>
</file>