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F3A2-FA1E-4864-B9F6-DC985420D73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10AF-AAA0-453D-A80C-D229BE3C7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96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F3A2-FA1E-4864-B9F6-DC985420D73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10AF-AAA0-453D-A80C-D229BE3C7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18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F3A2-FA1E-4864-B9F6-DC985420D73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10AF-AAA0-453D-A80C-D229BE3C7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72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F3A2-FA1E-4864-B9F6-DC985420D73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10AF-AAA0-453D-A80C-D229BE3C7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88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F3A2-FA1E-4864-B9F6-DC985420D73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10AF-AAA0-453D-A80C-D229BE3C7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7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F3A2-FA1E-4864-B9F6-DC985420D73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10AF-AAA0-453D-A80C-D229BE3C7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30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F3A2-FA1E-4864-B9F6-DC985420D73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10AF-AAA0-453D-A80C-D229BE3C7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39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F3A2-FA1E-4864-B9F6-DC985420D73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10AF-AAA0-453D-A80C-D229BE3C7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23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F3A2-FA1E-4864-B9F6-DC985420D73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10AF-AAA0-453D-A80C-D229BE3C7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00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F3A2-FA1E-4864-B9F6-DC985420D73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10AF-AAA0-453D-A80C-D229BE3C7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4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F3A2-FA1E-4864-B9F6-DC985420D73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10AF-AAA0-453D-A80C-D229BE3C7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57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5F3A2-FA1E-4864-B9F6-DC985420D73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F10AF-AAA0-453D-A80C-D229BE3C7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25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036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USER\Documents\116292639_large_ROS__6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350"/>
            <a:ext cx="92515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USER\Documents\img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802" y="1143000"/>
            <a:ext cx="3454654" cy="3438128"/>
          </a:xfrm>
          <a:prstGeom prst="parallelogram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08390" y="1143000"/>
            <a:ext cx="537038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Перед нами   гжельские  самовары,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к</a:t>
            </a:r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оторые очень  ценятся своей удивительной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к</a:t>
            </a:r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расотой. 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Monotype Corsiva" pitchFamily="66" charset="0"/>
            </a:endParaRP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Цвет  изделия – белый с  синим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о</a:t>
            </a:r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рнаментом.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Monotype Corsiva" pitchFamily="66" charset="0"/>
            </a:endParaRP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                           Такая  красота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                              украсит  любой дом ,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с</a:t>
            </a:r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тол . 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68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USER\Documents\116292639_large_ROS__6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70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31705" y="1268761"/>
            <a:ext cx="64796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Monotype Corsiva" pitchFamily="66" charset="0"/>
              </a:rPr>
              <a:t>СПАСИБО ЗА ВНИМАНИЕ</a:t>
            </a:r>
            <a:endParaRPr lang="ru-RU" sz="4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Users\USER\Pictures\20160113_11264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2348880"/>
            <a:ext cx="4776192" cy="336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3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2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310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547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261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031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8495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6362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480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Monotype Corsiva" pitchFamily="66" charset="0"/>
              </a:rPr>
              <a:t>ГГГГГ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124" y="0"/>
            <a:ext cx="9150877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17801" y="2097206"/>
            <a:ext cx="3302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ГЖЕЛЬ</a:t>
            </a:r>
            <a:endParaRPr lang="ru-RU" sz="72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87888" y="1484784"/>
            <a:ext cx="2789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ПРЕЗЕНТАЦИЯ</a:t>
            </a:r>
            <a:r>
              <a:rPr lang="ru-RU" dirty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11824" y="4639816"/>
            <a:ext cx="4464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Выполнила  воспитатель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ПРИХИДЬКО В. В 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568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560227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338" y="1"/>
            <a:ext cx="9145662" cy="692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01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cuments\116292639_large_ROS__6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182"/>
            <a:ext cx="9144000" cy="707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75721" y="1700808"/>
            <a:ext cx="4461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ИСТОРИЯ     ГЖЕЛИ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0" y="1964383"/>
            <a:ext cx="62464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sz="2000" b="1" dirty="0">
              <a:latin typeface="Monotype Corsiva" pitchFamily="66" charset="0"/>
            </a:endParaRPr>
          </a:p>
          <a:p>
            <a:endParaRPr lang="ru-RU" sz="2000" b="1" dirty="0">
              <a:latin typeface="Monotype Corsiva" pitchFamily="66" charset="0"/>
            </a:endParaRPr>
          </a:p>
          <a:p>
            <a:endParaRPr lang="ru-RU" sz="2000" b="1" dirty="0">
              <a:latin typeface="Monotype Corsiva" pitchFamily="66" charset="0"/>
            </a:endParaRPr>
          </a:p>
          <a:p>
            <a:endParaRPr lang="ru-RU" sz="2000" b="1" dirty="0"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0547" y="2535672"/>
            <a:ext cx="70653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Археологические исследования на территории Гжели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п</a:t>
            </a:r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одтверждают существование здесь гончарного  ремесла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с</a:t>
            </a:r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 начала  14 века. Поселение Гжель упомянуто в документах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В 1в 1320 году и отписано князем Иваном Даниловичем </a:t>
            </a:r>
            <a:r>
              <a:rPr lang="ru-RU" sz="2400" b="1" dirty="0" err="1">
                <a:solidFill>
                  <a:srgbClr val="0070C0"/>
                </a:solidFill>
                <a:latin typeface="Monotype Corsiva" pitchFamily="66" charset="0"/>
              </a:rPr>
              <a:t>Калитой</a:t>
            </a:r>
            <a:endParaRPr lang="ru-RU" sz="2400" b="1" dirty="0">
              <a:solidFill>
                <a:srgbClr val="0070C0"/>
              </a:solidFill>
              <a:latin typeface="Monotype Corsiva" pitchFamily="66" charset="0"/>
            </a:endParaRP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с</a:t>
            </a:r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таршему сыну.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    Гжельская земля богата лесами, реками, высококачественными  глинами.</a:t>
            </a:r>
            <a:endParaRPr lang="ru-RU" sz="24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95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cuments\116292639_large_ROS__6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3147"/>
            <a:ext cx="9166920" cy="687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03712" y="1196752"/>
            <a:ext cx="5040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     Гжельские крестьяне в 18 веке прославились выпуском майоликовой посуды – изделий из  цветных глин  с яркой многоцветной росписью по белой эмали.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     В 19 веке гжельские мастера изобрели новый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Материал и новую технологию: выпускали  </a:t>
            </a:r>
            <a:r>
              <a:rPr lang="ru-RU" sz="2400" b="1" dirty="0" err="1">
                <a:solidFill>
                  <a:srgbClr val="0070C0"/>
                </a:solidFill>
                <a:latin typeface="Monotype Corsiva" pitchFamily="66" charset="0"/>
              </a:rPr>
              <a:t>полуфаянс</a:t>
            </a:r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, затем  фаянс и, наконец, фарфор.</a:t>
            </a:r>
            <a:endParaRPr lang="ru-RU" sz="24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cuments\116292639_large_ROS__6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55641" y="1196752"/>
            <a:ext cx="7431843" cy="338554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dirty="0"/>
              <a:t>     </a:t>
            </a:r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Особый интерес представляли изделия, расписанные в один цвет –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с</a:t>
            </a:r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иней под глазурной краской, наносимой кистью, с графической 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п</a:t>
            </a:r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рорисовкой деталей. Выпуском фарфора и фаянса занимались 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м</a:t>
            </a:r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ногочисленные мелкие заводы и крупные предприятия.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    В начале 20 века настал  период глубокого кризиса. Казалось, гжельское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и</a:t>
            </a:r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скусство погибло навсегда.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    Послевоенное время стало началом возрождения промысла. 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     Годы работы  привели к успеху.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 </a:t>
            </a:r>
            <a:r>
              <a:rPr lang="ru-RU" dirty="0"/>
              <a:t>    </a:t>
            </a:r>
          </a:p>
          <a:p>
            <a:pPr algn="just"/>
            <a:r>
              <a:rPr lang="ru-RU" dirty="0"/>
              <a:t> </a:t>
            </a:r>
            <a:r>
              <a:rPr lang="ru-RU" dirty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91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USER\Documents\0_1240cb_df2b6cf6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79776" y="1340776"/>
            <a:ext cx="4094869" cy="2880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USER\Documents\116292639_large_ROS__6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891" y="0"/>
            <a:ext cx="92169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USER\Documents\0_1240cb_df2b6cf6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439815" y="1796703"/>
            <a:ext cx="4127543" cy="2880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USER\Documents\0_1240cb_df2b6cf6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9" t="1310" r="239" b="-1310"/>
          <a:stretch/>
        </p:blipFill>
        <p:spPr bwMode="auto">
          <a:xfrm>
            <a:off x="4439815" y="1844824"/>
            <a:ext cx="4294764" cy="2880312"/>
          </a:xfrm>
          <a:prstGeom prst="snip2Diag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99656" y="1124744"/>
            <a:ext cx="7120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Monotype Corsiva" pitchFamily="66" charset="0"/>
              </a:rPr>
              <a:t>Гжель – это вазы, статуэтки, игрушки, изделия  интерьера: камины, люстры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239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cuments\116292639_large_ROS__6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-221226"/>
            <a:ext cx="9215437" cy="710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51584" y="908721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</a:rPr>
              <a:t>Как создаются гжельские изделия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1664" y="2060848"/>
            <a:ext cx="70952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Фарфоровые  изделия  изготавливали путем литья в гипсовых формах.</a:t>
            </a:r>
          </a:p>
          <a:p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Пористый гипс впитывает влагу, </a:t>
            </a:r>
            <a:r>
              <a:rPr lang="ru-RU" sz="2000" b="1" dirty="0" err="1">
                <a:solidFill>
                  <a:srgbClr val="0070C0"/>
                </a:solidFill>
                <a:latin typeface="Monotype Corsiva" pitchFamily="66" charset="0"/>
              </a:rPr>
              <a:t>шликер</a:t>
            </a:r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  постепенно затвердевает и </a:t>
            </a:r>
          </a:p>
          <a:p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п</a:t>
            </a:r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риобретает очертания формы. </a:t>
            </a:r>
          </a:p>
          <a:p>
            <a:endParaRPr lang="ru-RU" sz="2000" b="1" dirty="0">
              <a:solidFill>
                <a:srgbClr val="0070C0"/>
              </a:solidFill>
              <a:latin typeface="Monotype Corsiva" pitchFamily="66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                          Изделия, прошедшие обжиг, живописец расписывает</a:t>
            </a:r>
          </a:p>
          <a:p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                   окисью кобальта.</a:t>
            </a:r>
            <a:endParaRPr lang="ru-RU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05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USER\Documents\116292639_large_ROS__6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USER\Documents\i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837" y="3717032"/>
            <a:ext cx="2952327" cy="2592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94742" y="908721"/>
            <a:ext cx="667843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Традиционная роспись – выполненные от руки растительные и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г</a:t>
            </a:r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еометрические орнаменты, нанесенные быстрыми, сочными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 мазками кисти</a:t>
            </a:r>
          </a:p>
          <a:p>
            <a:pPr algn="ctr"/>
            <a:endParaRPr lang="ru-RU" sz="2000" b="1" dirty="0">
              <a:solidFill>
                <a:srgbClr val="0070C0"/>
              </a:solidFill>
              <a:latin typeface="Monotype Corsiva" pitchFamily="66" charset="0"/>
            </a:endParaRP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Гжель – известный во всем мире народный художественный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п</a:t>
            </a:r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ромысел, который  славится своими  керамическими изделиями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с</a:t>
            </a:r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 ручной росписью традиционно синей краской  на основе кобальта: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ч</a:t>
            </a:r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айники, кувшины, вазы, самовары и другие предметы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с</a:t>
            </a:r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ервировки  стола.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6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316</Words>
  <Application>Microsoft Office PowerPoint</Application>
  <PresentationFormat>Широкоэкранный</PresentationFormat>
  <Paragraphs>57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Monotype Corsiva</vt:lpstr>
      <vt:lpstr>Тема Office</vt:lpstr>
      <vt:lpstr>Презентация PowerPoint</vt:lpstr>
      <vt:lpstr>ГГГГГ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</dc:creator>
  <cp:lastModifiedBy>4</cp:lastModifiedBy>
  <cp:revision>1</cp:revision>
  <dcterms:created xsi:type="dcterms:W3CDTF">2016-12-05T07:20:41Z</dcterms:created>
  <dcterms:modified xsi:type="dcterms:W3CDTF">2016-12-05T07:22:17Z</dcterms:modified>
</cp:coreProperties>
</file>